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5" d="100"/>
          <a:sy n="55" d="100"/>
        </p:scale>
        <p:origin x="-394"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C73E9627-08F6-4353-9E03-765D02C5F623}" type="datetimeFigureOut">
              <a:rPr lang="en-US" smtClean="0"/>
              <a:pPr/>
              <a:t>8/9/2012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3D959B6-8032-47EE-A887-BB68FCBE4160}"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spd="slow" advClick="0" advTm="9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3E9627-08F6-4353-9E03-765D02C5F623}"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73E9627-08F6-4353-9E03-765D02C5F623}"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F3D959B6-8032-47EE-A887-BB68FCBE416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advClick="0" advTm="9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3E9627-08F6-4353-9E03-765D02C5F623}"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73E9627-08F6-4353-9E03-765D02C5F623}" type="datetimeFigureOut">
              <a:rPr lang="en-US" smtClean="0"/>
              <a:pPr/>
              <a:t>8/9/2012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73E9627-08F6-4353-9E03-765D02C5F623}" type="datetimeFigureOut">
              <a:rPr lang="en-US" smtClean="0"/>
              <a:pPr/>
              <a:t>8/9/2012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E9627-08F6-4353-9E03-765D02C5F623}" type="datetimeFigureOut">
              <a:rPr lang="en-US" smtClean="0"/>
              <a:pPr/>
              <a:t>8/9/2012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3E9627-08F6-4353-9E03-765D02C5F623}"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73E9627-08F6-4353-9E03-765D02C5F623}"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3E9627-08F6-4353-9E03-765D02C5F623}"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3E9627-08F6-4353-9E03-765D02C5F623}"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D959B6-8032-47EE-A887-BB68FCBE4160}" type="slidenum">
              <a:rPr lang="en-US" smtClean="0"/>
              <a:pPr/>
              <a:t>‹#›</a:t>
            </a:fld>
            <a:endParaRPr lang="en-US"/>
          </a:p>
        </p:txBody>
      </p:sp>
    </p:spTree>
  </p:cSld>
  <p:clrMapOvr>
    <a:masterClrMapping/>
  </p:clrMapOvr>
  <p:transition spd="slow" advClick="0" advTm="9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73E9627-08F6-4353-9E03-765D02C5F623}" type="datetimeFigureOut">
              <a:rPr lang="en-US" smtClean="0"/>
              <a:pPr/>
              <a:t>8/9/2012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3D959B6-8032-47EE-A887-BB68FCBE416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advClick="0" advTm="900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mnn.com/"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 More Sustainable Home</a:t>
            </a:r>
            <a:br>
              <a:rPr lang="en-US" dirty="0" smtClean="0"/>
            </a:br>
            <a:r>
              <a:rPr lang="en-US" dirty="0" smtClean="0"/>
              <a:t>Tropical Style</a:t>
            </a:r>
            <a:endParaRPr lang="en-US" dirty="0"/>
          </a:p>
        </p:txBody>
      </p:sp>
      <p:sp>
        <p:nvSpPr>
          <p:cNvPr id="3" name="Subtitle 2"/>
          <p:cNvSpPr>
            <a:spLocks noGrp="1"/>
          </p:cNvSpPr>
          <p:nvPr>
            <p:ph type="subTitle" idx="1"/>
          </p:nvPr>
        </p:nvSpPr>
        <p:spPr/>
        <p:txBody>
          <a:bodyPr/>
          <a:lstStyle/>
          <a:p>
            <a:r>
              <a:rPr lang="en-US" dirty="0" smtClean="0"/>
              <a:t>Why not breath a little easier</a:t>
            </a:r>
          </a:p>
          <a:p>
            <a:r>
              <a:rPr lang="en-US" dirty="0" smtClean="0"/>
              <a:t>with a little help from our green allies</a:t>
            </a:r>
          </a:p>
          <a:p>
            <a:endParaRPr lang="en-US" dirty="0"/>
          </a:p>
        </p:txBody>
      </p:sp>
      <p:pic>
        <p:nvPicPr>
          <p:cNvPr id="4" name="Picture 3" descr="IMG_1416.JPG"/>
          <p:cNvPicPr>
            <a:picLocks noChangeAspect="1"/>
          </p:cNvPicPr>
          <p:nvPr/>
        </p:nvPicPr>
        <p:blipFill>
          <a:blip r:embed="rId2" cstate="print"/>
          <a:stretch>
            <a:fillRect/>
          </a:stretch>
        </p:blipFill>
        <p:spPr>
          <a:xfrm>
            <a:off x="3124200" y="4438650"/>
            <a:ext cx="2895600" cy="2171700"/>
          </a:xfrm>
          <a:prstGeom prst="rect">
            <a:avLst/>
          </a:prstGeom>
        </p:spPr>
      </p:pic>
    </p:spTree>
  </p:cSld>
  <p:clrMapOvr>
    <a:masterClrMapping/>
  </p:clrMapOvr>
  <p:transition spd="slow" advClick="0" advTm="9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6781800" y="2217420"/>
            <a:ext cx="1752600" cy="2278380"/>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algn="ctr"/>
            <a:r>
              <a:rPr lang="en-US" b="1" dirty="0" smtClean="0"/>
              <a:t>More than just a natural feature </a:t>
            </a:r>
            <a:r>
              <a:rPr lang="en-US" dirty="0" smtClean="0"/>
              <a:t>in</a:t>
            </a:r>
            <a:r>
              <a:rPr lang="en-US" b="1" dirty="0" smtClean="0"/>
              <a:t> </a:t>
            </a:r>
            <a:r>
              <a:rPr lang="en-US" b="1" dirty="0" smtClean="0"/>
              <a:t>decorating your home</a:t>
            </a:r>
            <a:endParaRPr lang="en-US" b="1" dirty="0"/>
          </a:p>
        </p:txBody>
      </p:sp>
      <p:sp>
        <p:nvSpPr>
          <p:cNvPr id="3" name="Content Placeholder 2"/>
          <p:cNvSpPr>
            <a:spLocks noGrp="1"/>
          </p:cNvSpPr>
          <p:nvPr>
            <p:ph idx="1"/>
          </p:nvPr>
        </p:nvSpPr>
        <p:spPr>
          <a:xfrm>
            <a:off x="609600" y="1524000"/>
            <a:ext cx="8153400" cy="5029200"/>
          </a:xfrm>
        </p:spPr>
        <p:txBody>
          <a:bodyPr>
            <a:normAutofit fontScale="70000" lnSpcReduction="20000"/>
          </a:bodyPr>
          <a:lstStyle/>
          <a:p>
            <a:pPr>
              <a:buNone/>
            </a:pPr>
            <a:r>
              <a:rPr lang="en-US" dirty="0" smtClean="0"/>
              <a:t>Tropical House Plants help </a:t>
            </a:r>
            <a:r>
              <a:rPr lang="en-US" dirty="0" smtClean="0"/>
              <a:t>you combat </a:t>
            </a:r>
            <a:r>
              <a:rPr lang="en-US" dirty="0" smtClean="0"/>
              <a:t>The </a:t>
            </a:r>
            <a:r>
              <a:rPr lang="en-US" dirty="0" smtClean="0"/>
              <a:t>Deadly </a:t>
            </a:r>
            <a:r>
              <a:rPr lang="en-US" dirty="0" smtClean="0"/>
              <a:t>3 </a:t>
            </a:r>
            <a:r>
              <a:rPr lang="en-US" dirty="0" smtClean="0"/>
              <a:t>VOC’s (volatile organic compounds) in your home:</a:t>
            </a:r>
          </a:p>
          <a:p>
            <a:pPr>
              <a:buBlip>
                <a:blip r:embed="rId3"/>
              </a:buBlip>
            </a:pPr>
            <a:r>
              <a:rPr lang="en-US" dirty="0" smtClean="0"/>
              <a:t>Benzene</a:t>
            </a:r>
          </a:p>
          <a:p>
            <a:pPr>
              <a:buBlip>
                <a:blip r:embed="rId3"/>
              </a:buBlip>
            </a:pPr>
            <a:r>
              <a:rPr lang="en-US" dirty="0" smtClean="0"/>
              <a:t>Formaldehyde</a:t>
            </a:r>
          </a:p>
          <a:p>
            <a:pPr>
              <a:buBlip>
                <a:blip r:embed="rId3"/>
              </a:buBlip>
            </a:pPr>
            <a:r>
              <a:rPr lang="en-US" dirty="0" smtClean="0"/>
              <a:t>Trichloroethylene</a:t>
            </a:r>
          </a:p>
          <a:p>
            <a:pPr>
              <a:buBlip>
                <a:blip r:embed="rId3"/>
              </a:buBlip>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Did you know that the photosynthesis of indoor </a:t>
            </a:r>
          </a:p>
          <a:p>
            <a:pPr>
              <a:buNone/>
            </a:pPr>
            <a:r>
              <a:rPr lang="en-US" dirty="0" smtClean="0"/>
              <a:t>house plants </a:t>
            </a:r>
            <a:r>
              <a:rPr lang="en-US" dirty="0" smtClean="0"/>
              <a:t>scrubs </a:t>
            </a:r>
            <a:r>
              <a:rPr lang="en-US" dirty="0" smtClean="0"/>
              <a:t>these harmful compounds out </a:t>
            </a:r>
          </a:p>
          <a:p>
            <a:pPr>
              <a:buNone/>
            </a:pPr>
            <a:r>
              <a:rPr lang="en-US" dirty="0" smtClean="0"/>
              <a:t>of our indoor air.  Some pollutants are </a:t>
            </a:r>
            <a:r>
              <a:rPr lang="en-US" dirty="0" smtClean="0"/>
              <a:t>also absorbed </a:t>
            </a:r>
            <a:endParaRPr lang="en-US" dirty="0" smtClean="0"/>
          </a:p>
          <a:p>
            <a:pPr>
              <a:buNone/>
            </a:pPr>
            <a:r>
              <a:rPr lang="en-US" dirty="0" smtClean="0"/>
              <a:t>and rendered harmless in the </a:t>
            </a:r>
            <a:r>
              <a:rPr lang="en-US" dirty="0" smtClean="0"/>
              <a:t>soil of the potted plant.</a:t>
            </a:r>
            <a:r>
              <a:rPr lang="en-US" dirty="0" smtClean="0"/>
              <a:t>		</a:t>
            </a:r>
          </a:p>
          <a:p>
            <a:pPr lvl="2"/>
            <a:endParaRPr lang="en-US" dirty="0" smtClean="0"/>
          </a:p>
          <a:p>
            <a:pPr>
              <a:buNone/>
            </a:pPr>
            <a:r>
              <a:rPr lang="en-US" dirty="0" smtClean="0"/>
              <a:t>			</a:t>
            </a:r>
            <a:endParaRPr lang="en-US" dirty="0"/>
          </a:p>
        </p:txBody>
      </p:sp>
    </p:spTree>
  </p:cSld>
  <p:clrMapOvr>
    <a:masterClrMapping/>
  </p:clrMapOvr>
  <p:transition spd="slow" advClick="0" advTm="9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Check out these </a:t>
            </a:r>
            <a:r>
              <a:rPr lang="en-US" i="1" dirty="0" smtClean="0"/>
              <a:t>Common Allies </a:t>
            </a:r>
            <a:r>
              <a:rPr lang="en-US" dirty="0" smtClean="0"/>
              <a:t>for a healthier &amp; more beautiful home</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2286000" y="3200400"/>
            <a:ext cx="2457450" cy="196596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4724400" y="3276600"/>
            <a:ext cx="2381250" cy="1905000"/>
          </a:xfrm>
          <a:prstGeom prst="rect">
            <a:avLst/>
          </a:prstGeom>
          <a:noFill/>
          <a:ln w="9525">
            <a:noFill/>
            <a:miter lim="800000"/>
            <a:headEnd/>
            <a:tailEnd/>
          </a:ln>
        </p:spPr>
      </p:pic>
      <p:pic>
        <p:nvPicPr>
          <p:cNvPr id="2053" name="Picture 5"/>
          <p:cNvPicPr>
            <a:picLocks noChangeAspect="1" noChangeArrowheads="1"/>
          </p:cNvPicPr>
          <p:nvPr/>
        </p:nvPicPr>
        <p:blipFill>
          <a:blip r:embed="rId4" cstate="print"/>
          <a:srcRect/>
          <a:stretch>
            <a:fillRect/>
          </a:stretch>
        </p:blipFill>
        <p:spPr bwMode="auto">
          <a:xfrm>
            <a:off x="5867400" y="1676400"/>
            <a:ext cx="2038350" cy="1630680"/>
          </a:xfrm>
          <a:prstGeom prst="rect">
            <a:avLst/>
          </a:prstGeom>
          <a:noFill/>
          <a:ln w="9525">
            <a:noFill/>
            <a:miter lim="800000"/>
            <a:headEnd/>
            <a:tailEnd/>
          </a:ln>
        </p:spPr>
      </p:pic>
      <p:sp>
        <p:nvSpPr>
          <p:cNvPr id="8" name="TextBox 7"/>
          <p:cNvSpPr txBox="1"/>
          <p:nvPr/>
        </p:nvSpPr>
        <p:spPr>
          <a:xfrm>
            <a:off x="1295400" y="5638800"/>
            <a:ext cx="6781800" cy="707886"/>
          </a:xfrm>
          <a:prstGeom prst="rect">
            <a:avLst/>
          </a:prstGeom>
          <a:noFill/>
        </p:spPr>
        <p:txBody>
          <a:bodyPr wrap="square" rtlCol="0">
            <a:spAutoFit/>
          </a:bodyPr>
          <a:lstStyle/>
          <a:p>
            <a:pPr algn="ctr"/>
            <a:r>
              <a:rPr lang="en-US" sz="2000" dirty="0" smtClean="0"/>
              <a:t>Do you know which one provides simple, safe and effective first aid?</a:t>
            </a:r>
            <a:endParaRPr lang="en-US" sz="2000" dirty="0"/>
          </a:p>
        </p:txBody>
      </p:sp>
      <p:pic>
        <p:nvPicPr>
          <p:cNvPr id="2050" name="Picture 2"/>
          <p:cNvPicPr>
            <a:picLocks noGrp="1" noChangeAspect="1" noChangeArrowheads="1"/>
          </p:cNvPicPr>
          <p:nvPr>
            <p:ph idx="1"/>
          </p:nvPr>
        </p:nvPicPr>
        <p:blipFill>
          <a:blip r:embed="rId5" cstate="print"/>
          <a:srcRect/>
          <a:stretch>
            <a:fillRect/>
          </a:stretch>
        </p:blipFill>
        <p:spPr bwMode="auto">
          <a:xfrm>
            <a:off x="1219200" y="1447800"/>
            <a:ext cx="1807028" cy="2413334"/>
          </a:xfrm>
          <a:prstGeom prst="rect">
            <a:avLst/>
          </a:prstGeom>
          <a:noFill/>
          <a:ln w="9525">
            <a:noFill/>
            <a:miter lim="800000"/>
            <a:headEnd/>
            <a:tailEnd/>
          </a:ln>
        </p:spPr>
      </p:pic>
    </p:spTree>
  </p:cSld>
  <p:clrMapOvr>
    <a:masterClrMapping/>
  </p:clrMapOvr>
  <p:transition spd="slow"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additive="base">
                                        <p:cTn id="13" dur="500" fill="hold"/>
                                        <p:tgtEl>
                                          <p:spTgt spid="2051"/>
                                        </p:tgtEl>
                                        <p:attrNameLst>
                                          <p:attrName>ppt_x</p:attrName>
                                        </p:attrNameLst>
                                      </p:cBhvr>
                                      <p:tavLst>
                                        <p:tav tm="0">
                                          <p:val>
                                            <p:strVal val="#ppt_x"/>
                                          </p:val>
                                        </p:tav>
                                        <p:tav tm="100000">
                                          <p:val>
                                            <p:strVal val="#ppt_x"/>
                                          </p:val>
                                        </p:tav>
                                      </p:tavLst>
                                    </p:anim>
                                    <p:anim calcmode="lin" valueType="num">
                                      <p:cBhvr additive="base">
                                        <p:cTn id="1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additive="base">
                                        <p:cTn id="19" dur="500" fill="hold"/>
                                        <p:tgtEl>
                                          <p:spTgt spid="2052"/>
                                        </p:tgtEl>
                                        <p:attrNameLst>
                                          <p:attrName>ppt_x</p:attrName>
                                        </p:attrNameLst>
                                      </p:cBhvr>
                                      <p:tavLst>
                                        <p:tav tm="0">
                                          <p:val>
                                            <p:strVal val="#ppt_x"/>
                                          </p:val>
                                        </p:tav>
                                        <p:tav tm="100000">
                                          <p:val>
                                            <p:strVal val="#ppt_x"/>
                                          </p:val>
                                        </p:tav>
                                      </p:tavLst>
                                    </p:anim>
                                    <p:anim calcmode="lin" valueType="num">
                                      <p:cBhvr additive="base">
                                        <p:cTn id="20"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ppt_x"/>
                                          </p:val>
                                        </p:tav>
                                        <p:tav tm="100000">
                                          <p:val>
                                            <p:strVal val="#ppt_x"/>
                                          </p:val>
                                        </p:tav>
                                      </p:tavLst>
                                    </p:anim>
                                    <p:anim calcmode="lin" valueType="num">
                                      <p:cBhvr additive="base">
                                        <p:cTn id="26"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checkerboard(across)">
                                      <p:cBhvr>
                                        <p:cTn id="3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 important Job they </a:t>
            </a:r>
            <a:r>
              <a:rPr lang="en-US" dirty="0" smtClean="0"/>
              <a:t>do, </a:t>
            </a:r>
            <a:r>
              <a:rPr lang="en-US" sz="3100" dirty="0" smtClean="0"/>
              <a:t>but pets and small children </a:t>
            </a:r>
            <a:r>
              <a:rPr lang="en-US" dirty="0" smtClean="0"/>
              <a:t>BEWARE…</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914400" y="1600200"/>
            <a:ext cx="3281816" cy="4594543"/>
          </a:xfrm>
          <a:prstGeom prst="rect">
            <a:avLst/>
          </a:prstGeom>
          <a:noFill/>
          <a:ln w="9525">
            <a:noFill/>
            <a:miter lim="800000"/>
            <a:headEnd/>
            <a:tailEnd/>
          </a:ln>
        </p:spPr>
      </p:pic>
      <p:sp>
        <p:nvSpPr>
          <p:cNvPr id="5" name="TextBox 4"/>
          <p:cNvSpPr txBox="1"/>
          <p:nvPr/>
        </p:nvSpPr>
        <p:spPr>
          <a:xfrm>
            <a:off x="5181600" y="1752600"/>
            <a:ext cx="3352800" cy="4062651"/>
          </a:xfrm>
          <a:prstGeom prst="rect">
            <a:avLst/>
          </a:prstGeom>
          <a:noFill/>
        </p:spPr>
        <p:txBody>
          <a:bodyPr wrap="square" rtlCol="0">
            <a:spAutoFit/>
          </a:bodyPr>
          <a:lstStyle/>
          <a:p>
            <a:r>
              <a:rPr lang="en-US" sz="2000" dirty="0" smtClean="0"/>
              <a:t>While many are beautiful and beneficial, there are some common sense precautions for pets and small children.  This lovely philodendron and some  of its’ cousins  are toxic if injected.  Get to know who’s who and place your plants and educate your children for maximum benefits and safety.</a:t>
            </a:r>
          </a:p>
          <a:p>
            <a:endParaRPr lang="en-US" dirty="0"/>
          </a:p>
        </p:txBody>
      </p:sp>
    </p:spTree>
  </p:cSld>
  <p:clrMapOvr>
    <a:masterClrMapping/>
  </p:clrMapOvr>
  <p:transition spd="slow"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43149" y="2500053"/>
            <a:ext cx="4512031" cy="2255128"/>
          </a:xfrm>
        </p:spPr>
        <p:txBody>
          <a:bodyPr vert="vert" anchor="b">
            <a:normAutofit/>
          </a:bodyPr>
          <a:lstStyle/>
          <a:p>
            <a:pPr algn="l"/>
            <a:r>
              <a:rPr lang="en-US" sz="2700" dirty="0" smtClean="0"/>
              <a:t>For more info check out </a:t>
            </a:r>
            <a:r>
              <a:rPr lang="en-US" sz="2000" dirty="0" smtClean="0"/>
              <a:t> </a:t>
            </a:r>
            <a:r>
              <a:rPr lang="en-US" sz="2000" dirty="0" smtClean="0">
                <a:solidFill>
                  <a:srgbClr val="00B0F0"/>
                </a:solidFill>
                <a:hlinkClick r:id="rId2"/>
              </a:rPr>
              <a:t>www.mnn.com</a:t>
            </a:r>
            <a:r>
              <a:rPr lang="en-US" sz="2000" dirty="0" smtClean="0"/>
              <a:t> </a:t>
            </a:r>
            <a:br>
              <a:rPr lang="en-US" sz="2000" dirty="0" smtClean="0"/>
            </a:br>
            <a:r>
              <a:rPr lang="en-US" sz="2000" dirty="0" smtClean="0"/>
              <a:t>or the NASA 1989 report entitled Interior  Landscape Plants for Indoor Air Pollution Abatement.  </a:t>
            </a:r>
            <a:endParaRPr lang="en-US"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4876800" y="457200"/>
            <a:ext cx="3810000" cy="304800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876800" y="3429000"/>
            <a:ext cx="3810000" cy="3048000"/>
          </a:xfrm>
          <a:prstGeom prst="rect">
            <a:avLst/>
          </a:prstGeom>
          <a:noFill/>
          <a:ln w="9525">
            <a:noFill/>
            <a:miter lim="800000"/>
            <a:headEnd/>
            <a:tailEnd/>
          </a:ln>
        </p:spPr>
      </p:pic>
    </p:spTree>
  </p:cSld>
  <p:clrMapOvr>
    <a:masterClrMapping/>
  </p:clrMapOvr>
  <p:transition spd="slow" advClick="0" advTm="900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52</TotalTime>
  <Words>183</Words>
  <Application>Microsoft Office PowerPoint</Application>
  <PresentationFormat>On-screen Show (4:3)</PresentationFormat>
  <Paragraphs>23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Apex</vt:lpstr>
      <vt:lpstr>A More Sustainable Home Tropical Style</vt:lpstr>
      <vt:lpstr>More than just a natural feature in decorating your home</vt:lpstr>
      <vt:lpstr>Check out these Common Allies for a healthier &amp; more beautiful home</vt:lpstr>
      <vt:lpstr>An important Job they do, but pets and small children BEWARE…</vt:lpstr>
      <vt:lpstr>For more info check out  www.mnn.com  or the NASA 1989 report entitled Interior  Landscape Plants for Indoor Air Pollution Abatement.  </vt:lpstr>
    </vt:vector>
  </TitlesOfParts>
  <Company>Hopewood Farms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More Sustainable Home Tropical Style</dc:title>
  <dc:creator>Rebecca Wood</dc:creator>
  <cp:lastModifiedBy>Rebecca Wood</cp:lastModifiedBy>
  <cp:revision>6</cp:revision>
  <dcterms:created xsi:type="dcterms:W3CDTF">2012-08-07T21:30:14Z</dcterms:created>
  <dcterms:modified xsi:type="dcterms:W3CDTF">2012-08-09T16:39:20Z</dcterms:modified>
</cp:coreProperties>
</file>